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1f5a4d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1f5a4d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c754fc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c754fc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91f5a4d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91f5a4d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09fedb4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09fedb4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f43f0a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f43f0a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f43f0a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f43f0a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0332ed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0332e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f43f0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f43f0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661b9a2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661b9a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43f0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f43f0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c754fca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c754fca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c754fca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c754fca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c754fca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c754fca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www.nfl.com/stats/team-stats/" TargetMode="External"/><Relationship Id="rId5" Type="http://schemas.openxmlformats.org/officeDocument/2006/relationships/hyperlink" Target="https://www.nfl.com/standings/" TargetMode="External"/><Relationship Id="rId6" Type="http://schemas.openxmlformats.org/officeDocument/2006/relationships/hyperlink" Target="https://github.com/kingdee60/Project_2_SuperBowlPrediction.git" TargetMode="External"/><Relationship Id="rId7" Type="http://schemas.openxmlformats.org/officeDocument/2006/relationships/hyperlink" Target="https://poll-maker.com/poll4500246xb2114683-14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github.com/kingdee60/Project_2_SuperBowlPrediction.gi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hyperlink" Target="https://github.com/kingdee60/Project_2_SuperBowlPrediction/blob/main/Resources/Super%20Bowl%20Analysis.xls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03550" y="125550"/>
            <a:ext cx="8136900" cy="77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 Super Bowl</a:t>
            </a:r>
            <a:r>
              <a:rPr b="1" lang="en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Predictions</a:t>
            </a:r>
            <a:endParaRPr b="1"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015675"/>
            <a:ext cx="85206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chemeClr val="accent6"/>
                </a:highlight>
              </a:rPr>
              <a:t>By: Carl Bent, Deron Porter, Chin Hsu, Otha Richardson ll</a:t>
            </a:r>
            <a:endParaRPr i="1" sz="2000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38400" y="207475"/>
            <a:ext cx="8467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Data - Logistic Regression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25" y="1217350"/>
            <a:ext cx="4360074" cy="244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50" y="3741300"/>
            <a:ext cx="4213351" cy="128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850" y="1217350"/>
            <a:ext cx="4238974" cy="2441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725" y="3741300"/>
            <a:ext cx="4360076" cy="1287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338400" y="207475"/>
            <a:ext cx="8467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Data Continued- Clustering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800" y="2831725"/>
            <a:ext cx="3186801" cy="201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00" y="1227575"/>
            <a:ext cx="5098099" cy="361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525" y="1227575"/>
            <a:ext cx="3239350" cy="1515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648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Data Continued- Deep Learning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65600"/>
            <a:ext cx="5539276" cy="364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648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SuperBowl Predictions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170" y="1536802"/>
            <a:ext cx="1485530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76" y="1536800"/>
            <a:ext cx="1485530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77" y="2985250"/>
            <a:ext cx="1485530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56" name="Google Shape;1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7100" y="2985250"/>
            <a:ext cx="1485523" cy="8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18575"/>
            <a:ext cx="50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questions that surfaced.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will predictive analytics in fantasy football look like in 5-10 years from now?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limitations will the government add to this in the future?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topics to research.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additional algorithms to add to our model using: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</a:t>
            </a:r>
            <a:r>
              <a:rPr lang="en"/>
              <a:t>eceiving, passing, touchdowns, tackles, fumbles, interceptions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for future d</a:t>
            </a:r>
            <a:r>
              <a:rPr lang="en"/>
              <a:t>evelopment.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go more in depth with our algorithm and to add one for each current player.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85050" y="3259225"/>
            <a:ext cx="85206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National Football League- (NFL)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https://www.nfl.com/stats/team-stats/</a:t>
            </a:r>
            <a:endParaRPr u="sng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https://www.nfl.com/standings/</a:t>
            </a:r>
            <a:endParaRPr u="sng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 u="sng">
                <a:solidFill>
                  <a:srgbClr val="0000FF"/>
                </a:solidFill>
              </a:rPr>
              <a:t>https://www.pro-football-reference.com/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Deployed </a:t>
            </a:r>
            <a:r>
              <a:rPr lang="en">
                <a:solidFill>
                  <a:schemeClr val="dk1"/>
                </a:solidFill>
              </a:rPr>
              <a:t>application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</a:t>
            </a:r>
            <a:endParaRPr u="sng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Interactive Poll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https://poll-maker.com/poll4500246xb2114683-141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314225" y="248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4225" y="329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980000"/>
                </a:solidFill>
              </a:rPr>
              <a:t>Executive Summary</a:t>
            </a:r>
            <a:endParaRPr u="sng">
              <a:solidFill>
                <a:srgbClr val="98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29125" y="2077350"/>
            <a:ext cx="709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football industry is worth well over 15 billion dollars, and </a:t>
            </a:r>
            <a:r>
              <a:rPr lang="en">
                <a:solidFill>
                  <a:srgbClr val="434343"/>
                </a:solidFill>
              </a:rPr>
              <a:t>people use statistics to predict which team to invest in. These statistical processes are mostly commonly also used in fantasy football. 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We have created an algorithm that will eliminate your time needed to research NFL statistics. You can actually sit back and enjoy the game, without worrying </a:t>
            </a:r>
            <a:r>
              <a:rPr lang="en">
                <a:solidFill>
                  <a:srgbClr val="434343"/>
                </a:solidFill>
              </a:rPr>
              <a:t>about</a:t>
            </a:r>
            <a:r>
              <a:rPr lang="en">
                <a:solidFill>
                  <a:srgbClr val="434343"/>
                </a:solidFill>
              </a:rPr>
              <a:t> the numbers.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519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machine learning based algorithm that can predict the 2023 NFL Playoff contenders.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for development?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need for accurate NFL data is constantly increasing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find open source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user will be able to look at our algorithm, and be able to predict which team they want to invest 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Techniques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96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Determined based off of these basic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wins per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Super Bowl Wins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Reasoning for data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Utilizing the number of wins as a variable benefited us.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future we would add the amount of yards ran, passing, or even touch downs contribute to the </a:t>
            </a:r>
            <a:r>
              <a:rPr lang="en"/>
              <a:t>number</a:t>
            </a:r>
            <a:r>
              <a:rPr lang="en"/>
              <a:t> of wins a team has.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Collection, exploration and cleaning process.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4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50250" y="715150"/>
            <a:ext cx="69372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Languages &amp; Libraries</a:t>
            </a:r>
            <a:r>
              <a:rPr lang="en"/>
              <a:t>: Python, Pandas, NumPy, Tensorflow, Sklearn, HvPlot, Pydotplus, and IPython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Platform</a:t>
            </a:r>
            <a:r>
              <a:rPr lang="en"/>
              <a:t>: Amazon Web Services (Sagemaker), Jupyter lab, Excel, and Github.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Breakdown of tasks and 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Otha Richardson ll</a:t>
            </a:r>
            <a:r>
              <a:rPr lang="en"/>
              <a:t>- </a:t>
            </a:r>
            <a:r>
              <a:rPr lang="en"/>
              <a:t>Data Research, Decision Tree, and logistic regression.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Chin Hsu</a:t>
            </a:r>
            <a:r>
              <a:rPr lang="en"/>
              <a:t>- Data Research, logistic regression, and 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Deron Porter</a:t>
            </a:r>
            <a:r>
              <a:rPr lang="en"/>
              <a:t>- </a:t>
            </a:r>
            <a:r>
              <a:rPr lang="en"/>
              <a:t>Data Research, and deep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Carl Bent</a:t>
            </a:r>
            <a:r>
              <a:rPr lang="en"/>
              <a:t>- </a:t>
            </a:r>
            <a:r>
              <a:rPr lang="en"/>
              <a:t>Data Research, and Powerpoint Presentation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became difficult to include more data in our model because of timing.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Displaying the results in a human readable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was really easy to find open source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88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#2 Demo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38400" y="207475"/>
            <a:ext cx="8467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Preliminary Analysis - MS Excel (2011-2021)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75" y="1028707"/>
            <a:ext cx="4936223" cy="23241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250" y="2345425"/>
            <a:ext cx="4862299" cy="2496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650" y="1062975"/>
            <a:ext cx="3167050" cy="374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  <a:reflection blurRad="0" dir="5400000" dist="38100" endA="0" endPos="5000" fadeDir="5400012" kx="0" rotWithShape="0" algn="bl" stA="85000" stPos="0" sy="-100000" ky="0"/>
          </a:effectLst>
        </p:spPr>
      </p:pic>
      <p:sp>
        <p:nvSpPr>
          <p:cNvPr id="100" name="Google Shape;100;p19"/>
          <p:cNvSpPr txBox="1"/>
          <p:nvPr/>
        </p:nvSpPr>
        <p:spPr>
          <a:xfrm>
            <a:off x="754975" y="3577150"/>
            <a:ext cx="136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‘</a:t>
            </a:r>
            <a:r>
              <a:rPr lang="en" sz="1100">
                <a:solidFill>
                  <a:srgbClr val="FF0000"/>
                </a:solidFill>
              </a:rPr>
              <a:t>Net Points’ is the biggest predictor for wins.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110550" y="4911925"/>
            <a:ext cx="482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https://github.com/kingdee60/Project_2_SuperBowlPrediction/blob/main/Resources/Super%20Bowl%20Analysis.xlsx</a:t>
            </a:r>
            <a:endParaRPr sz="7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38400" y="207475"/>
            <a:ext cx="8467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Preliminary Analysis - </a:t>
            </a:r>
            <a:r>
              <a:rPr lang="en" sz="2400"/>
              <a:t>Current Data &amp; SuperBowl History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00" y="1028700"/>
            <a:ext cx="2975809" cy="3703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  <a:reflection blurRad="0" dir="5400000" dist="38100" endA="0" endPos="9000" fadeDir="5400012" kx="0" rotWithShape="0" algn="bl" stA="85000" stPos="0" sy="-100000" ky="0"/>
          </a:effectLst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275" y="1028700"/>
            <a:ext cx="5372524" cy="3077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10" name="Google Shape;110;p20"/>
          <p:cNvSpPr txBox="1"/>
          <p:nvPr/>
        </p:nvSpPr>
        <p:spPr>
          <a:xfrm>
            <a:off x="3631275" y="4106325"/>
            <a:ext cx="534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** Added SuperBowl History (0 or 1), current standings considerations, and qualitative information (ie Tom Brady transfer to Buccaneers…Russell Wilson to Broncos…Rams 2022 SuperBowl Winners)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338400" y="207475"/>
            <a:ext cx="8467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Preliminary Analysis - </a:t>
            </a:r>
            <a:r>
              <a:rPr lang="en" sz="2400"/>
              <a:t>Decision Tree</a:t>
            </a:r>
            <a:endParaRPr sz="3200">
              <a:solidFill>
                <a:srgbClr val="0000FF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75" y="1550300"/>
            <a:ext cx="4399000" cy="166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75" y="3326125"/>
            <a:ext cx="8713600" cy="166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  <p:sp>
        <p:nvSpPr>
          <p:cNvPr id="119" name="Google Shape;119;p21"/>
          <p:cNvSpPr txBox="1"/>
          <p:nvPr/>
        </p:nvSpPr>
        <p:spPr>
          <a:xfrm>
            <a:off x="4571125" y="1056150"/>
            <a:ext cx="43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** Removed New England Patriots as the outlier. They are the ONLY NFL Team with multiple wins in the last decade.</a:t>
            </a:r>
            <a:endParaRPr sz="1100">
              <a:solidFill>
                <a:srgbClr val="FF0000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75" y="1056150"/>
            <a:ext cx="4033575" cy="216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